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_rels/presentation.xml.rels" ContentType="application/vnd.openxmlformats-package.relationshi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media/image1.png" ContentType="image/png"/>
  <Override PartName="/ppt/media/image2.png" ContentType="image/png"/>
  <Override PartName="/ppt/media/media3.mp4" ContentType="video/mp4"/>
  <Override PartName="/ppt/media/image4.png" ContentType="image/png"/>
  <Override PartName="/ppt/media/media5.mp4" ContentType="video/mp4"/>
  <Override PartName="/ppt/media/image6.png" ContentType="image/png"/>
  <Override PartName="/ppt/media/image10.png" ContentType="image/png"/>
  <Override PartName="/ppt/media/media7.mp4" ContentType="video/mp4"/>
  <Override PartName="/ppt/media/image8.png" ContentType="image/png"/>
  <Override PartName="/ppt/media/media9.mp4" ContentType="video/mp4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presProps" Target="presProps.xml"/>
</Relationships>
</file>

<file path=ppt/media/image1.png>
</file>

<file path=ppt/media/image10.png>
</file>

<file path=ppt/media/image2.png>
</file>

<file path=ppt/media/image4.png>
</file>

<file path=ppt/media/image6.png>
</file>

<file path=ppt/media/image8.png>
</file>

<file path=ppt/media/media3.mp4>
</file>

<file path=ppt/media/media5.mp4>
</file>

<file path=ppt/media/media7.mp4>
</file>

<file path=ppt/media/media9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0" cy="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move the slide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dt" idx="13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7" name="PlaceHolder 5"/>
          <p:cNvSpPr>
            <a:spLocks noGrp="1"/>
          </p:cNvSpPr>
          <p:nvPr>
            <p:ph type="ftr" idx="1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" name="PlaceHolder 6"/>
          <p:cNvSpPr>
            <a:spLocks noGrp="1"/>
          </p:cNvSpPr>
          <p:nvPr>
            <p:ph type="sldNum" idx="1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0541CFEC-1102-4339-8226-1A63BAF3BC28}" type="slidenum"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6920" cy="4008600"/>
          </a:xfrm>
          <a:prstGeom prst="rect">
            <a:avLst/>
          </a:prstGeom>
          <a:ln w="0">
            <a:noFill/>
          </a:ln>
        </p:spPr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7640" cy="42094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sldNum" idx="16"/>
          </p:nvPr>
        </p:nvSpPr>
        <p:spPr>
          <a:xfrm>
            <a:off x="4281480" y="10155240"/>
            <a:ext cx="3276000" cy="535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548FD78-B8AF-4183-A305-635DCE99EB0F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C2467DB-862C-4E87-92B0-64937E42116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42DACA2-048A-4C56-B1C2-ECA559ED701F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6B45ED98-21F0-44AE-83AF-57DDDAA9A7B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3A825601-74ED-4B0B-B8F5-0CD09BBCFC4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000" y="5164560"/>
            <a:ext cx="319392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6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CD6B78B-8843-43EB-9E5E-1C9DB8D7CB64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3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447000" y="5164560"/>
            <a:ext cx="319392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7226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9704A34-4C60-4345-A302-DDFF40022B4B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503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ftr" idx="7"/>
          </p:nvPr>
        </p:nvSpPr>
        <p:spPr>
          <a:xfrm>
            <a:off x="3447000" y="5164560"/>
            <a:ext cx="319392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ldNum" idx="8"/>
          </p:nvPr>
        </p:nvSpPr>
        <p:spPr>
          <a:xfrm>
            <a:off x="7226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313A543-FF1A-4EDD-877A-761C018540E8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9"/>
          </p:nvPr>
        </p:nvSpPr>
        <p:spPr>
          <a:xfrm>
            <a:off x="503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ftr" idx="10"/>
          </p:nvPr>
        </p:nvSpPr>
        <p:spPr>
          <a:xfrm>
            <a:off x="3447000" y="5164560"/>
            <a:ext cx="319392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sldNum" idx="11"/>
          </p:nvPr>
        </p:nvSpPr>
        <p:spPr>
          <a:xfrm>
            <a:off x="7226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E080DBC1-B59D-4912-903E-67583FF898E9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dt" idx="12"/>
          </p:nvPr>
        </p:nvSpPr>
        <p:spPr>
          <a:xfrm>
            <a:off x="503640" y="516456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3.mp4"/><Relationship Id="rId2" Type="http://schemas.microsoft.com/office/2007/relationships/media" Target="../media/media3.mp4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video" Target="../media/media5.mp4"/><Relationship Id="rId2" Type="http://schemas.microsoft.com/office/2007/relationships/media" Target="../media/media5.mp4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video" Target="../media/media7.mp4"/><Relationship Id="rId2" Type="http://schemas.microsoft.com/office/2007/relationships/media" Target="../media/media7.mp4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video" Target="../media/media9.mp4"/><Relationship Id="rId2" Type="http://schemas.microsoft.com/office/2007/relationships/media" Target="../media/media9.mp4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aixaDeTexto 2"/>
          <p:cNvSpPr/>
          <p:nvPr/>
        </p:nvSpPr>
        <p:spPr>
          <a:xfrm>
            <a:off x="4560840" y="3190680"/>
            <a:ext cx="5039280" cy="2284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Cauã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dos Santos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Leonardo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Portes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Mateus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Hashimoto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Miguel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Oliveira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Pedro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Nassif 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Thiago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FerreirA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0" name="Text 0"/>
          <p:cNvSpPr/>
          <p:nvPr/>
        </p:nvSpPr>
        <p:spPr>
          <a:xfrm>
            <a:off x="1659240" y="1668600"/>
            <a:ext cx="7031880" cy="348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pPr>
              <a:lnSpc>
                <a:spcPct val="100000"/>
              </a:lnSpc>
            </a:pPr>
            <a:endParaRPr b="0" lang="en-US" sz="8800" spc="-1" strike="noStrike">
              <a:solidFill>
                <a:schemeClr val="dk1"/>
              </a:solidFill>
              <a:latin typeface="Arial"/>
              <a:ea typeface="DejaVu Sans"/>
            </a:endParaRPr>
          </a:p>
        </p:txBody>
      </p:sp>
      <p:sp>
        <p:nvSpPr>
          <p:cNvPr id="31" name="CaixaDeTexto 3"/>
          <p:cNvSpPr/>
          <p:nvPr/>
        </p:nvSpPr>
        <p:spPr>
          <a:xfrm>
            <a:off x="4653360" y="1055160"/>
            <a:ext cx="5039640" cy="191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6000" spc="-1" strike="noStrike">
                <a:solidFill>
                  <a:srgbClr val="c00000"/>
                </a:solidFill>
                <a:latin typeface="s'AWesome"/>
                <a:ea typeface="DejaVu Sans"/>
              </a:rPr>
              <a:t>SAW TRAP </a:t>
            </a:r>
            <a:r>
              <a:rPr b="0" lang="pt-BR" sz="6000" spc="-1" strike="noStrike">
                <a:solidFill>
                  <a:schemeClr val="lt1"/>
                </a:solidFill>
                <a:latin typeface="s'AWesome"/>
                <a:ea typeface="DejaVu Sans"/>
              </a:rPr>
              <a:t>PROJECT</a:t>
            </a:r>
            <a:endParaRPr b="0" lang="pt-BR" sz="6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2" name="Imagem 6" descr=""/>
          <p:cNvPicPr/>
          <p:nvPr/>
        </p:nvPicPr>
        <p:blipFill>
          <a:blip r:embed="rId1"/>
          <a:stretch/>
        </p:blipFill>
        <p:spPr>
          <a:xfrm>
            <a:off x="93600" y="150120"/>
            <a:ext cx="4466160" cy="42656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2235960" y="3677760"/>
            <a:ext cx="907020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lt1"/>
                </a:solidFill>
                <a:latin typeface="s'AWesome"/>
                <a:ea typeface="DejaVu Sans"/>
              </a:rPr>
              <a:t>Boa </a:t>
            </a:r>
            <a:r>
              <a:rPr b="0" lang="pt-BR" sz="4400" spc="-1" strike="noStrike">
                <a:solidFill>
                  <a:srgbClr val="c9211e"/>
                </a:solidFill>
                <a:latin typeface="s'AWesome"/>
                <a:ea typeface="DejaVu Sans"/>
              </a:rPr>
              <a:t>sorte</a:t>
            </a:r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CaixaDeTexto 25"/>
          <p:cNvSpPr/>
          <p:nvPr/>
        </p:nvSpPr>
        <p:spPr>
          <a:xfrm>
            <a:off x="4439880" y="1665000"/>
            <a:ext cx="5279040" cy="2338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Vocês Terão até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meia-noite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para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desenvolver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a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automatização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da minha armadilha</a:t>
            </a:r>
            <a:endParaRPr b="0" lang="pt-BR" sz="32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9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3779280" cy="566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tângulo 8"/>
          <p:cNvSpPr/>
          <p:nvPr/>
        </p:nvSpPr>
        <p:spPr>
          <a:xfrm>
            <a:off x="8826840" y="5301720"/>
            <a:ext cx="1195560" cy="317880"/>
          </a:xfrm>
          <a:prstGeom prst="rect">
            <a:avLst/>
          </a:prstGeom>
          <a:solidFill>
            <a:srgbClr val="00000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pt-BR" sz="124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34" name="CaixaDeTexto 10"/>
          <p:cNvSpPr/>
          <p:nvPr/>
        </p:nvSpPr>
        <p:spPr>
          <a:xfrm>
            <a:off x="4656240" y="2450880"/>
            <a:ext cx="5039280" cy="1351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Quero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jogaR</a:t>
            </a: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 um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jogo</a:t>
            </a: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 com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voçês</a:t>
            </a:r>
            <a:endParaRPr b="0" lang="pt-BR" sz="414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5" name="CaixaDeTexto 12"/>
          <p:cNvSpPr/>
          <p:nvPr/>
        </p:nvSpPr>
        <p:spPr>
          <a:xfrm>
            <a:off x="5040000" y="1635480"/>
            <a:ext cx="5039280" cy="656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720" spc="-1" strike="noStrike">
                <a:solidFill>
                  <a:schemeClr val="lt1"/>
                </a:solidFill>
                <a:latin typeface="s'AWesome"/>
                <a:ea typeface="DejaVu Sans"/>
              </a:rPr>
              <a:t>Olá </a:t>
            </a:r>
            <a:r>
              <a:rPr b="0" lang="pt-BR" sz="3720" spc="-1" strike="noStrike">
                <a:solidFill>
                  <a:srgbClr val="ff0000"/>
                </a:solidFill>
                <a:latin typeface="s'AWesome"/>
                <a:ea typeface="DejaVu Sans"/>
              </a:rPr>
              <a:t>classe 22</a:t>
            </a:r>
            <a:endParaRPr b="0" lang="pt-BR" sz="372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6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3779280" cy="56689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840" cy="5484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9920" y="91800"/>
            <a:ext cx="10239480" cy="548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480" cy="548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480" cy="54846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aixaDeTexto 2"/>
          <p:cNvSpPr/>
          <p:nvPr/>
        </p:nvSpPr>
        <p:spPr>
          <a:xfrm>
            <a:off x="419760" y="1915920"/>
            <a:ext cx="9294480" cy="30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puzzle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consiste em quatro botões que devem ser apertados em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sequência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e na quantidade de vezes exibida no display. 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Cada botão está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associado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a um número de 1 a 4, e o display mostra uma sequência de quatro números que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indicam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a ordem correta para pressionar os botões. 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Por exemplo, se o display mostrar "2 4 1 3", a vítima deve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o botão 2 duas vezes, o botão 4 quatro vezes, o botão 1 uma vez, e o botão 3 três vezes, nessa ordem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específica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.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2" name="CaixaDeTexto 4"/>
          <p:cNvSpPr/>
          <p:nvPr/>
        </p:nvSpPr>
        <p:spPr>
          <a:xfrm>
            <a:off x="2519640" y="596520"/>
            <a:ext cx="5039280" cy="92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Puzzle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aixaDeTexto 2"/>
          <p:cNvSpPr/>
          <p:nvPr/>
        </p:nvSpPr>
        <p:spPr>
          <a:xfrm>
            <a:off x="1574640" y="2179440"/>
            <a:ext cx="6929280" cy="1937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A vitima tem um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tempo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 especifico para desvendar o puzzle e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resolve-lo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, ao fim do timer, a armadilha é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ativada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 e ela perdeu o jogo</a:t>
            </a:r>
            <a:endParaRPr b="0" lang="pt-BR" sz="303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4" name="CaixaDeTexto 4"/>
          <p:cNvSpPr/>
          <p:nvPr/>
        </p:nvSpPr>
        <p:spPr>
          <a:xfrm>
            <a:off x="1104840" y="364320"/>
            <a:ext cx="8343720" cy="92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Reverse</a:t>
            </a: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 Bear Trap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aixaDeTexto 2"/>
          <p:cNvSpPr/>
          <p:nvPr/>
        </p:nvSpPr>
        <p:spPr>
          <a:xfrm>
            <a:off x="2519640" y="519120"/>
            <a:ext cx="6292080" cy="929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no-no</a:t>
            </a: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 List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6" name="CaixaDeTexto 4"/>
          <p:cNvSpPr/>
          <p:nvPr/>
        </p:nvSpPr>
        <p:spPr>
          <a:xfrm>
            <a:off x="1337040" y="1717560"/>
            <a:ext cx="7404480" cy="3156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A cada vez que a vitima comete um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erro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há um desconto de 10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segundos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no tempo restante e o valor dos quatro dígitos no display é alterado de forma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aleatória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, segue abaixo a lista de erros: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mais de um botão ao mesmo tempo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Pressionar botão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fora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da sua ordem correspondente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Pressionar o botão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novamente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após a bobina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correspondente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ter sido ativada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2025-10-17T10:35:32Z</dcterms:created>
  <dc:creator/>
  <dc:description/>
  <dc:language>pt-BR</dc:language>
  <cp:lastModifiedBy/>
  <dcterms:modified xsi:type="dcterms:W3CDTF">2025-11-02T18:31:26Z</dcterms:modified>
  <cp:revision>26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r8>4</vt:r8>
  </property>
  <property fmtid="{D5CDD505-2E9C-101B-9397-08002B2CF9AE}" pid="3" name="Notes">
    <vt:r8>1</vt:r8>
  </property>
  <property fmtid="{D5CDD505-2E9C-101B-9397-08002B2CF9AE}" pid="4" name="PresentationFormat">
    <vt:lpwstr>Personalizar</vt:lpwstr>
  </property>
  <property fmtid="{D5CDD505-2E9C-101B-9397-08002B2CF9AE}" pid="5" name="Slides">
    <vt:r8>10</vt:r8>
  </property>
</Properties>
</file>